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5ac6f8d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5ac6f8d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5ac6f8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15ac6f8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15ac6f8d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15ac6f8d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5ac6f8d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5ac6f8d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meta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46800" y="1055275"/>
            <a:ext cx="6022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 the metadata about HTML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Description, keywords, copyright, language, author of the documents,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Experiment and preview how your webpage will display on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&lt;head&gt;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46800" y="345875"/>
            <a:ext cx="55806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&lt;meta&gt; tag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27350" y="1191300"/>
            <a:ext cx="5827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charset="utf-8"&gt;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name="keywords" content="HTML, CSS, JavaScript, Tutorials"&gt;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name="description" content="Free Online tutorials"&gt;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88450" y="445025"/>
            <a:ext cx="55065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12325" y="1312250"/>
            <a:ext cx="59607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&lt;meta name="author" content="thisauthor"&gt;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name="refresh" content="50"&gt;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812325" y="445025"/>
            <a:ext cx="5617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539100" y="1191300"/>
            <a:ext cx="6249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http-equiv="refresh" content="5; url=https://www.javatpoint.com/html-tags-list"&gt;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name="viewport" content="width=device-width, initial-scale=1.0"&gt; </a:t>
            </a:r>
            <a:endParaRPr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39100" y="445025"/>
            <a:ext cx="54816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